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4b324b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4b324b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4b324bc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4b324bc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4b324bc4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4b324bc4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4b324bc4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4b324bc4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4b324bc4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4b324bc4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4b324bc4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4b324bc4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4b324bc4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4b324bc4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0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4050" y="781525"/>
            <a:ext cx="8775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Tech-stack webovej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aplikácie</a:t>
            </a:r>
            <a:r>
              <a:rPr lang="sk"/>
              <a:t> Reddit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Adam Kurek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Čo</a:t>
            </a:r>
            <a:r>
              <a:rPr lang="sk"/>
              <a:t> je to Tech stack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je to suhrn </a:t>
            </a:r>
            <a:r>
              <a:rPr lang="sk"/>
              <a:t>technológií</a:t>
            </a:r>
            <a:r>
              <a:rPr lang="sk"/>
              <a:t> ktoré na</a:t>
            </a:r>
            <a:r>
              <a:rPr lang="sk"/>
              <a:t>pomáhajú</a:t>
            </a:r>
            <a:r>
              <a:rPr lang="sk"/>
              <a:t> pri tvorbe aplikácie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700" y="2046702"/>
            <a:ext cx="5453949" cy="28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Zakladne webové koncepty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 - strana klienta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k"/>
              <a:t>Backend - strana servera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200" y="2236600"/>
            <a:ext cx="4808025" cy="25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Frontend</a:t>
            </a:r>
            <a:r>
              <a:rPr lang="sk"/>
              <a:t> technológie pre Reddit 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35750" y="1017725"/>
            <a:ext cx="272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CSS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React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Jquery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137" y="2055525"/>
            <a:ext cx="5330451" cy="2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125" y="1771160"/>
            <a:ext cx="5330473" cy="267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525" y="1643950"/>
            <a:ext cx="4627374" cy="284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500" y="1175650"/>
            <a:ext cx="4975425" cy="331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8112" y="1643949"/>
            <a:ext cx="5404550" cy="25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Backend </a:t>
            </a:r>
            <a:r>
              <a:rPr lang="sk"/>
              <a:t>technológie pre Reddit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Flask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PostgreSQL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Ubuntu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Redis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Cassandra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Gunicorn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NGINX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325" y="2096500"/>
            <a:ext cx="4078600" cy="27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925" y="2606725"/>
            <a:ext cx="51816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181" y="2018538"/>
            <a:ext cx="4476968" cy="28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339" y="2059075"/>
            <a:ext cx="4420775" cy="28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2994" y="2137038"/>
            <a:ext cx="3661254" cy="27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1338" y="1342375"/>
            <a:ext cx="6250798" cy="39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3575" y="2249150"/>
            <a:ext cx="6096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87748" y="1768650"/>
            <a:ext cx="6112676" cy="29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DevOps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Git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GitHub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475" y="2801050"/>
            <a:ext cx="3303976" cy="19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175" y="2518725"/>
            <a:ext cx="4540950" cy="25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Utilities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Stripe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Amazon Route 53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Twilio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Mailgun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Transifex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k"/>
              <a:t>Embedly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300" y="2289550"/>
            <a:ext cx="2558324" cy="25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469" y="2245425"/>
            <a:ext cx="5482832" cy="25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600" y="1248825"/>
            <a:ext cx="3642775" cy="3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750" y="1380063"/>
            <a:ext cx="4777075" cy="358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975" y="1336650"/>
            <a:ext cx="34671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6650" y="1409338"/>
            <a:ext cx="3321750" cy="33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Ďakujem za pozornosť 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